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5119350" cy="21383625"/>
  <p:notesSz cx="14663738" cy="209264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B8"/>
    <a:srgbClr val="005EB3"/>
    <a:srgbClr val="005EC0"/>
    <a:srgbClr val="3F5DF3"/>
    <a:srgbClr val="3366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3108" y="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133947" y="3499591"/>
            <a:ext cx="12851443" cy="7444669"/>
          </a:xfrm>
        </p:spPr>
        <p:txBody>
          <a:bodyPr anchor="b" anchorCtr="1"/>
          <a:lstStyle>
            <a:lvl1pPr algn="ctr">
              <a:defRPr sz="9921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889918" y="11231355"/>
            <a:ext cx="11339510" cy="5162757"/>
          </a:xfrm>
        </p:spPr>
        <p:txBody>
          <a:bodyPr anchorCtr="1"/>
          <a:lstStyle>
            <a:lvl1pPr marL="0" indent="0" algn="ctr">
              <a:buNone/>
              <a:defRPr sz="3968"/>
            </a:lvl1pPr>
          </a:lstStyle>
          <a:p>
            <a:pPr lvl="0"/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CB6231-3094-409E-A45D-EADCC4D3803A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ECEE77-E042-45BB-8783-FE2975C995C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47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673941-E815-4AE6-BA61-91EB9A6CFEA2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13B5B4-3966-4C75-84FE-F528A954B12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323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10819784" y="1138482"/>
            <a:ext cx="3260110" cy="181216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1039453" y="1138482"/>
            <a:ext cx="9591333" cy="181216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8CAEAC-8919-40DA-8E13-43E40D1517A4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B4DB9C-9D33-4016-94D5-8A2F98A9387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58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14E3CF-3744-440C-8475-4D515B15DEDC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D3850D-5CE8-4010-A503-F07083C2350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48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031580" y="5331061"/>
            <a:ext cx="13040441" cy="8894990"/>
          </a:xfrm>
        </p:spPr>
        <p:txBody>
          <a:bodyPr anchor="b"/>
          <a:lstStyle>
            <a:lvl1pPr>
              <a:defRPr sz="9921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031580" y="14310204"/>
            <a:ext cx="13040441" cy="4677668"/>
          </a:xfrm>
        </p:spPr>
        <p:txBody>
          <a:bodyPr/>
          <a:lstStyle>
            <a:lvl1pPr marL="0" indent="0">
              <a:buNone/>
              <a:defRPr sz="3968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832F36-5930-41FB-A00D-67BEF003692F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F24175-28C5-4CBC-B7AF-851465834AD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28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1039453" y="5692396"/>
            <a:ext cx="6425726" cy="1356771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7654168" y="5692396"/>
            <a:ext cx="6425726" cy="1356771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7006F4-4A5D-4DA1-B284-5E91A1B93CA8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EDD1F1-A724-415C-AB32-DCC81A9E1F1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114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041428" y="1138482"/>
            <a:ext cx="13040441" cy="413317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041428" y="5241962"/>
            <a:ext cx="6396191" cy="2569006"/>
          </a:xfrm>
        </p:spPr>
        <p:txBody>
          <a:bodyPr anchor="b"/>
          <a:lstStyle>
            <a:lvl1pPr marL="0" indent="0">
              <a:buNone/>
              <a:defRPr sz="3968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1041428" y="7810960"/>
            <a:ext cx="6396191" cy="114887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7654168" y="5241962"/>
            <a:ext cx="6427692" cy="2569006"/>
          </a:xfrm>
        </p:spPr>
        <p:txBody>
          <a:bodyPr anchor="b"/>
          <a:lstStyle>
            <a:lvl1pPr marL="0" indent="0">
              <a:buNone/>
              <a:defRPr sz="3968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7654168" y="7810960"/>
            <a:ext cx="6427692" cy="114887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B66BA4-4324-4DA6-B887-6C24CD1206CD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CC0E89-FBC6-482E-ADEF-FDE91921E2D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448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0FE48C-18BE-4A83-A6B4-D185DC807820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549CE8-9C59-4C26-8623-FC6EE0740F6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821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AA6804-DC36-4CA1-B1F9-33B6838D9374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828A67-56D2-47A7-A2A1-9867F91E16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450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041428" y="1425577"/>
            <a:ext cx="4876385" cy="4989515"/>
          </a:xfrm>
        </p:spPr>
        <p:txBody>
          <a:bodyPr anchor="b"/>
          <a:lstStyle>
            <a:lvl1pPr>
              <a:defRPr sz="5291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427692" y="3078848"/>
            <a:ext cx="7654168" cy="15196230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041428" y="6415092"/>
            <a:ext cx="4876385" cy="11884740"/>
          </a:xfrm>
        </p:spPr>
        <p:txBody>
          <a:bodyPr/>
          <a:lstStyle>
            <a:lvl1pPr marL="0" indent="0">
              <a:buNone/>
              <a:defRPr sz="2646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B15EB2-84D6-4AB4-BB37-78858FBF9B69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39A167-AB98-437E-9494-40BE6936100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171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041428" y="1425577"/>
            <a:ext cx="4876385" cy="4989515"/>
          </a:xfrm>
        </p:spPr>
        <p:txBody>
          <a:bodyPr anchor="b"/>
          <a:lstStyle>
            <a:lvl1pPr>
              <a:defRPr sz="5291"/>
            </a:lvl1pPr>
          </a:lstStyle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6427692" y="3078848"/>
            <a:ext cx="7654168" cy="15196230"/>
          </a:xfrm>
        </p:spPr>
        <p:txBody>
          <a:bodyPr/>
          <a:lstStyle>
            <a:lvl1pPr marL="0" indent="0">
              <a:buNone/>
              <a:defRPr sz="5291"/>
            </a:lvl1pPr>
          </a:lstStyle>
          <a:p>
            <a:pPr lvl="0"/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041428" y="6415092"/>
            <a:ext cx="4876385" cy="11884740"/>
          </a:xfrm>
        </p:spPr>
        <p:txBody>
          <a:bodyPr/>
          <a:lstStyle>
            <a:lvl1pPr marL="0" indent="0">
              <a:buNone/>
              <a:defRPr sz="2646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C9A9B3-CE74-488D-A292-7BE070D94517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0C435A-0E1F-48E0-AD31-DE81835A9FF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856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1039453" y="1138482"/>
            <a:ext cx="13040441" cy="41331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1039453" y="5692396"/>
            <a:ext cx="13040441" cy="1356771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1039453" y="19819455"/>
            <a:ext cx="3401851" cy="1138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984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6BCDC96-81FF-4F94-857F-C676192D1506}" type="datetime1">
              <a:rPr lang="cs-CZ"/>
              <a:pPr lvl="0"/>
              <a:t>11.1.2018</a:t>
            </a:fld>
            <a:endParaRPr lang="cs-CZ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5008287" y="19819455"/>
            <a:ext cx="5102781" cy="1138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984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678043" y="19819455"/>
            <a:ext cx="3401851" cy="1138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984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6EA193E-B3E1-45BD-A981-A171E776BCE8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defTabSz="151196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cs-CZ" sz="7275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377985" marR="0" lvl="0" indent="-377985" algn="l" defTabSz="1511960" rtl="0" fontAlgn="auto" hangingPunct="1">
        <a:lnSpc>
          <a:spcPct val="90000"/>
        </a:lnSpc>
        <a:spcBef>
          <a:spcPts val="1655"/>
        </a:spcBef>
        <a:spcAft>
          <a:spcPts val="0"/>
        </a:spcAft>
        <a:buSzPct val="100000"/>
        <a:buFont typeface="Arial" pitchFamily="34"/>
        <a:buChar char="•"/>
        <a:tabLst/>
        <a:defRPr lang="cs-CZ" sz="463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1133965" marR="0" lvl="1" indent="-377985" algn="l" defTabSz="1511960" rtl="0" fontAlgn="auto" hangingPunct="1">
        <a:lnSpc>
          <a:spcPct val="90000"/>
        </a:lnSpc>
        <a:spcBef>
          <a:spcPts val="825"/>
        </a:spcBef>
        <a:spcAft>
          <a:spcPts val="0"/>
        </a:spcAft>
        <a:buSzPct val="100000"/>
        <a:buFont typeface="Arial" pitchFamily="34"/>
        <a:buChar char="•"/>
        <a:tabLst/>
        <a:defRPr lang="cs-CZ" sz="3968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889955" marR="0" lvl="2" indent="-377985" algn="l" defTabSz="1511960" rtl="0" fontAlgn="auto" hangingPunct="1">
        <a:lnSpc>
          <a:spcPct val="90000"/>
        </a:lnSpc>
        <a:spcBef>
          <a:spcPts val="825"/>
        </a:spcBef>
        <a:spcAft>
          <a:spcPts val="0"/>
        </a:spcAft>
        <a:buSzPct val="100000"/>
        <a:buFont typeface="Arial" pitchFamily="34"/>
        <a:buChar char="•"/>
        <a:tabLst/>
        <a:defRPr lang="cs-CZ" sz="3307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2645935" marR="0" lvl="3" indent="-377985" algn="l" defTabSz="1511960" rtl="0" fontAlgn="auto" hangingPunct="1">
        <a:lnSpc>
          <a:spcPct val="90000"/>
        </a:lnSpc>
        <a:spcBef>
          <a:spcPts val="825"/>
        </a:spcBef>
        <a:spcAft>
          <a:spcPts val="0"/>
        </a:spcAft>
        <a:buSzPct val="100000"/>
        <a:buFont typeface="Arial" pitchFamily="34"/>
        <a:buChar char="•"/>
        <a:tabLst/>
        <a:defRPr lang="cs-CZ" sz="2976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3401915" marR="0" lvl="4" indent="-377985" algn="l" defTabSz="1511960" rtl="0" fontAlgn="auto" hangingPunct="1">
        <a:lnSpc>
          <a:spcPct val="90000"/>
        </a:lnSpc>
        <a:spcBef>
          <a:spcPts val="825"/>
        </a:spcBef>
        <a:spcAft>
          <a:spcPts val="0"/>
        </a:spcAft>
        <a:buSzPct val="100000"/>
        <a:buFont typeface="Arial" pitchFamily="34"/>
        <a:buChar char="•"/>
        <a:tabLst/>
        <a:defRPr lang="cs-CZ" sz="2976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-5595" y="19783790"/>
            <a:ext cx="15119350" cy="1579954"/>
          </a:xfrm>
          <a:prstGeom prst="rect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-21299" y="-43726"/>
            <a:ext cx="15119350" cy="2813820"/>
          </a:xfrm>
          <a:prstGeom prst="rect">
            <a:avLst/>
          </a:prstGeom>
          <a:solidFill>
            <a:srgbClr val="005E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8"/>
          <p:cNvSpPr/>
          <p:nvPr/>
        </p:nvSpPr>
        <p:spPr>
          <a:xfrm>
            <a:off x="289542" y="412960"/>
            <a:ext cx="14381262" cy="92333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ctr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5400" b="1" i="0" u="none" strike="noStrike" kern="120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Times New Roman" pitchFamily="18"/>
                <a:cs typeface="Times New Roman" pitchFamily="18"/>
              </a:rPr>
              <a:t>Title</a:t>
            </a:r>
            <a:r>
              <a:rPr lang="cs-CZ" sz="5400" b="1" i="0" u="none" strike="noStrike" kern="120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Times New Roman" pitchFamily="18"/>
                <a:cs typeface="Times New Roman" pitchFamily="18"/>
              </a:rPr>
              <a:t> </a:t>
            </a:r>
            <a:r>
              <a:rPr lang="cs-CZ" sz="5400" b="1" i="0" u="none" strike="noStrike" kern="120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Times New Roman" pitchFamily="18"/>
                <a:cs typeface="Times New Roman" pitchFamily="18"/>
              </a:rPr>
              <a:t>of</a:t>
            </a:r>
            <a:r>
              <a:rPr lang="cs-CZ" sz="5400" b="1" i="0" u="none" strike="noStrike" kern="120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Times New Roman" pitchFamily="18"/>
                <a:cs typeface="Times New Roman" pitchFamily="18"/>
              </a:rPr>
              <a:t> poster</a:t>
            </a:r>
          </a:p>
        </p:txBody>
      </p:sp>
      <p:sp>
        <p:nvSpPr>
          <p:cNvPr id="5" name="Obdélník 9"/>
          <p:cNvSpPr/>
          <p:nvPr/>
        </p:nvSpPr>
        <p:spPr>
          <a:xfrm>
            <a:off x="21299" y="1645925"/>
            <a:ext cx="15098051" cy="1077218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lvl="0" algn="ctr" defTabSz="1752081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1" i="0" u="none" strike="noStrike" kern="1200" cap="none" spc="0" baseline="0" dirty="0" smtClean="0">
                <a:solidFill>
                  <a:srgbClr val="FFFFFF"/>
                </a:solidFill>
                <a:uFillTx/>
                <a:latin typeface="Times New Roman" pitchFamily="18"/>
                <a:cs typeface="Times New Roman" pitchFamily="18"/>
              </a:rPr>
              <a:t>Author1</a:t>
            </a:r>
            <a:r>
              <a:rPr lang="cs-CZ" sz="3200" b="1" i="0" u="none" strike="noStrike" kern="1200" cap="none" spc="0" baseline="0" dirty="0" smtClean="0">
                <a:solidFill>
                  <a:srgbClr val="FFFFFF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cs-CZ" sz="3200" b="1" i="0" u="none" strike="noStrike" kern="1200" cap="none" spc="0" baseline="0" dirty="0" smtClean="0">
                <a:solidFill>
                  <a:srgbClr val="FFFFFF"/>
                </a:solidFill>
                <a:uFillTx/>
                <a:latin typeface="Times New Roman" pitchFamily="18"/>
                <a:cs typeface="Times New Roman" pitchFamily="18"/>
              </a:rPr>
              <a:t>, Author2</a:t>
            </a:r>
            <a:r>
              <a:rPr lang="en-US" sz="3200" baseline="30000" dirty="0" smtClean="0">
                <a:solidFill>
                  <a:schemeClr val="bg1"/>
                </a:solidFill>
              </a:rPr>
              <a:t>#</a:t>
            </a:r>
            <a:r>
              <a:rPr lang="cs-CZ" sz="3200" b="1" i="0" u="none" strike="noStrike" kern="1200" cap="none" spc="0" baseline="0" dirty="0" smtClean="0">
                <a:solidFill>
                  <a:srgbClr val="FFFFFF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Author3</a:t>
            </a:r>
            <a:r>
              <a:rPr lang="cs-CZ" sz="3200" baseline="30000" dirty="0">
                <a:solidFill>
                  <a:schemeClr val="bg1"/>
                </a:solidFill>
              </a:rPr>
              <a:t>$</a:t>
            </a:r>
            <a:endParaRPr lang="cs-CZ" sz="3200" b="1" i="0" u="none" strike="noStrike" kern="1200" cap="none" spc="0" baseline="0" dirty="0" smtClean="0">
              <a:solidFill>
                <a:schemeClr val="bg1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1752081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*Affiliation1, </a:t>
            </a:r>
            <a:r>
              <a:rPr lang="en-US" sz="3200" baseline="30000" dirty="0" smtClean="0">
                <a:solidFill>
                  <a:schemeClr val="bg1"/>
                </a:solidFill>
              </a:rPr>
              <a:t>#</a:t>
            </a:r>
            <a:r>
              <a:rPr lang="cs-CZ" sz="3200" baseline="30000" dirty="0" smtClean="0">
                <a:solidFill>
                  <a:schemeClr val="bg1"/>
                </a:solidFill>
              </a:rPr>
              <a:t> </a:t>
            </a:r>
            <a:r>
              <a:rPr lang="cs-CZ" sz="32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Affiliation2, </a:t>
            </a:r>
            <a:r>
              <a:rPr lang="cs-CZ" sz="3200" baseline="30000" dirty="0" smtClean="0">
                <a:solidFill>
                  <a:schemeClr val="bg1"/>
                </a:solidFill>
              </a:rPr>
              <a:t>$</a:t>
            </a:r>
            <a:r>
              <a:rPr lang="cs-CZ" sz="32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Affiliation3</a:t>
            </a:r>
            <a:endParaRPr lang="cs-CZ" sz="3200" i="0" u="none" strike="noStrike" kern="1200" cap="none" spc="0" baseline="0" dirty="0">
              <a:solidFill>
                <a:srgbClr val="FFFFFF"/>
              </a:solidFill>
              <a:uFillTx/>
              <a:latin typeface="Times New Roman" pitchFamily="18"/>
              <a:cs typeface="Times New Roman" pitchFamily="18"/>
            </a:endParaRPr>
          </a:p>
        </p:txBody>
      </p:sp>
      <p:sp>
        <p:nvSpPr>
          <p:cNvPr id="7" name="Obdélník 12"/>
          <p:cNvSpPr/>
          <p:nvPr/>
        </p:nvSpPr>
        <p:spPr>
          <a:xfrm>
            <a:off x="5795492" y="19877633"/>
            <a:ext cx="9155499" cy="1446550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r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4400" b="1" i="0" u="none" strike="noStrike" kern="120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cs typeface="Times New Roman" pitchFamily="18"/>
              </a:rPr>
              <a:t>Optics</a:t>
            </a:r>
            <a:r>
              <a:rPr lang="cs-CZ" sz="4400" b="1" i="0" u="none" strike="noStrike" kern="120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cs typeface="Times New Roman" pitchFamily="18"/>
              </a:rPr>
              <a:t> </a:t>
            </a:r>
            <a:r>
              <a:rPr lang="cs-CZ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/>
              </a:rPr>
              <a:t>an</a:t>
            </a:r>
            <a:r>
              <a:rPr lang="cs-CZ" sz="4400" b="1" i="0" u="none" strike="noStrike" kern="120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cs typeface="Times New Roman" pitchFamily="18"/>
              </a:rPr>
              <a:t>d </a:t>
            </a:r>
            <a:r>
              <a:rPr lang="cs-CZ" sz="4400" b="1" i="0" u="none" strike="noStrike" kern="120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cs typeface="Times New Roman" pitchFamily="18"/>
              </a:rPr>
              <a:t>Optometry</a:t>
            </a:r>
            <a:r>
              <a:rPr lang="cs-CZ" sz="4400" b="1" i="0" u="none" strike="noStrike" kern="120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cs typeface="Times New Roman" pitchFamily="18"/>
              </a:rPr>
              <a:t> </a:t>
            </a:r>
            <a:r>
              <a:rPr lang="cs-CZ" sz="4400" b="1" i="0" u="none" strike="noStrike" kern="1200" cap="none" spc="0" baseline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cs typeface="Times New Roman" pitchFamily="18"/>
              </a:rPr>
              <a:t>Forum</a:t>
            </a:r>
            <a:r>
              <a:rPr lang="cs-CZ" sz="4400" b="1" i="0" u="none" strike="noStrike" kern="120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cs typeface="Times New Roman" pitchFamily="18"/>
              </a:rPr>
              <a:t> </a:t>
            </a:r>
            <a:r>
              <a:rPr lang="cs-CZ" sz="4400" b="1" i="0" u="none" strike="noStrike" kern="120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cs typeface="Times New Roman" pitchFamily="18"/>
              </a:rPr>
              <a:t>2018</a:t>
            </a:r>
          </a:p>
          <a:p>
            <a:pPr algn="r" defTabSz="1752081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4400" b="1" dirty="0" smtClean="0">
                <a:solidFill>
                  <a:schemeClr val="bg1"/>
                </a:solidFill>
              </a:rPr>
              <a:t>4</a:t>
            </a:r>
            <a:r>
              <a:rPr lang="cs-CZ" sz="4400" b="1" baseline="30000" dirty="0" smtClean="0">
                <a:solidFill>
                  <a:schemeClr val="bg1"/>
                </a:solidFill>
              </a:rPr>
              <a:t>th </a:t>
            </a:r>
            <a:r>
              <a:rPr lang="cs-CZ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/>
              </a:rPr>
              <a:t> </a:t>
            </a:r>
            <a:r>
              <a:rPr lang="cs-CZ" sz="4400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/>
              </a:rPr>
              <a:t>April</a:t>
            </a:r>
            <a:r>
              <a:rPr lang="cs-CZ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/>
              </a:rPr>
              <a:t> 2018, Prague</a:t>
            </a:r>
            <a:endParaRPr lang="cs-CZ" sz="4400" b="1" i="0" u="none" strike="noStrike" kern="1200" cap="none" spc="0" baseline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cs typeface="Times New Roman" pitchFamily="18"/>
            </a:endParaRPr>
          </a:p>
        </p:txBody>
      </p:sp>
      <p:graphicFrame>
        <p:nvGraphicFramePr>
          <p:cNvPr id="3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430633"/>
              </p:ext>
            </p:extLst>
          </p:nvPr>
        </p:nvGraphicFramePr>
        <p:xfrm>
          <a:off x="289542" y="19931014"/>
          <a:ext cx="1749621" cy="13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CorelDRAW" r:id="rId3" imgW="5220844" imgH="4001485" progId="CorelDraw.Graphic.16">
                  <p:embed/>
                </p:oleObj>
              </mc:Choice>
              <mc:Fallback>
                <p:oleObj name="CorelDRAW" r:id="rId3" imgW="5220844" imgH="4001485" progId="CorelDraw.Graphic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542" y="19931014"/>
                        <a:ext cx="1749621" cy="1339787"/>
                      </a:xfrm>
                      <a:prstGeom prst="rect">
                        <a:avLst/>
                      </a:prstGeom>
                      <a:noFill/>
                      <a:ln cap="flat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bdélník 12"/>
          <p:cNvSpPr/>
          <p:nvPr/>
        </p:nvSpPr>
        <p:spPr>
          <a:xfrm>
            <a:off x="2361194" y="19821840"/>
            <a:ext cx="2086037" cy="146193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600" b="1" i="0" u="none" strike="noStrike" kern="120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Arial Black" panose="020B0A04020102020204" pitchFamily="34" charset="0"/>
                <a:cs typeface="Times New Roman" pitchFamily="18"/>
              </a:rPr>
              <a:t>CTU</a:t>
            </a:r>
          </a:p>
          <a:p>
            <a:pPr marL="0" marR="0" lvl="0" indent="0" algn="l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100" b="1" i="0" u="none" strike="noStrike" kern="1200" cap="none" spc="0" baseline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Arial Black" panose="020B0A04020102020204" pitchFamily="34" charset="0"/>
              <a:cs typeface="Times New Roman" pitchFamily="18"/>
            </a:endParaRPr>
          </a:p>
          <a:p>
            <a:pPr marL="0" marR="0" lvl="0" indent="0" algn="l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/>
              </a:rPr>
              <a:t>CZECH TECHNICAL</a:t>
            </a:r>
          </a:p>
          <a:p>
            <a:pPr marL="0" marR="0" lvl="0" indent="0" algn="l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i="0" u="none" strike="noStrike" kern="1200" cap="none" spc="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Arial Black" panose="020B0A04020102020204" pitchFamily="34" charset="0"/>
                <a:cs typeface="Times New Roman" pitchFamily="18"/>
              </a:rPr>
              <a:t>UNIVERSITY</a:t>
            </a:r>
          </a:p>
          <a:p>
            <a:pPr marL="0" marR="0" lvl="0" indent="0" algn="l" defTabSz="175208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itchFamily="18"/>
              </a:rPr>
              <a:t>IN PRAGUE</a:t>
            </a:r>
            <a:endParaRPr lang="cs-CZ" sz="1400" b="1" i="0" u="none" strike="noStrike" kern="1200" cap="none" spc="0" baseline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FillTx/>
              <a:latin typeface="Arial Black" panose="020B0A04020102020204" pitchFamily="34" charset="0"/>
              <a:cs typeface="Times New Roman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143</TotalTime>
  <Words>34</Words>
  <Application>Microsoft Office PowerPoint</Application>
  <PresentationFormat>Vlastní</PresentationFormat>
  <Paragraphs>10</Paragraphs>
  <Slides>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Times New Roman</vt:lpstr>
      <vt:lpstr>Motiv Office</vt:lpstr>
      <vt:lpstr>CorelDRAW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Písařík</dc:creator>
  <cp:lastModifiedBy>Jiří</cp:lastModifiedBy>
  <cp:revision>19</cp:revision>
  <cp:lastPrinted>2017-03-01T20:38:12Z</cp:lastPrinted>
  <dcterms:created xsi:type="dcterms:W3CDTF">2017-03-01T18:12:55Z</dcterms:created>
  <dcterms:modified xsi:type="dcterms:W3CDTF">2018-01-11T13:57:59Z</dcterms:modified>
</cp:coreProperties>
</file>